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28.png" ContentType="image/png"/>
  <Override PartName="/ppt/media/image5.jpeg" ContentType="image/jpe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0.png" ContentType="image/png"/>
  <Override PartName="/ppt/media/image32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1.gif" ContentType="image/gif"/>
  <Override PartName="/ppt/media/image40.png" ContentType="image/png"/>
  <Override PartName="/ppt/media/image41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dt" idx="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ftr" idx="1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4D32F89-F5B0-4B92-8A16-3638CE2F3217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C38194-0F24-44F5-888A-5DB9481456D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3C17E0-F7E6-4E8C-A182-25FED56530A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B86523-2219-4C9E-8991-F5BADB1D0DC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EBF186-1CF7-4718-9F21-3129181CEB5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5E760E-9297-43B6-AEE0-5DF77D0066E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E939FB-AE86-4680-9B31-9807E748EE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5029EE-3053-452A-AA0C-D3154F00524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E80017-39F1-484C-854F-1B5B5243E4D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4C7070-AE6A-429D-B6DC-F7BC9C1337F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26E2BE-CD10-4326-8868-8663E27EEBE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06CCA9-2A95-421C-8917-7F0047D9630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A1417C-A02B-4163-BC63-4DB397A1E6A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543D66-3726-45F4-BA9E-2304D79BBEF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4D4987-7CD6-4A11-970B-50BC6B17583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1DC50F-204A-4CDE-84F4-AE9D72D6FC7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38C389-7097-49F3-AF32-3667618BDE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00EED4-9111-4FBE-B0D2-7D4D8ECD92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78537E-D2A6-4A01-A10E-7AD294A5E08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A6D3BE-D5C7-4AF0-A770-965E3C40436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790222-5579-40BB-937E-8E530E760C0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A65C4C-761B-4429-AFCD-1EDBDE0A569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56B451-2275-41E2-829D-23C8C754363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02C2E3-8C33-4B7D-A10E-CB845F4BA51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37A679-E3FF-4EA6-9177-5E0C611DE31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49AF0-4980-4D90-8E1E-9E82F4F64B2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71E308-0C2E-4332-B899-78D8DF5FD3D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E2B1DB-4CCF-46FD-A6AF-855ACAFAE86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56C446-9231-4B50-B37D-F4CF519858B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CA062C-B1CC-4F81-A3B3-7F2044F1F00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9566A-E435-40F0-A1EB-D65C401A529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6FE528-19C7-4E3B-825D-5E131DDABF0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627A94-7F98-4FB9-B9F5-56370019356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4EBA1-AB0C-43C6-BFB7-973C2FE6013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18B4F9-3055-4ED8-B5BD-237AAF6EEB4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1EDCB0-3D5B-44F0-8DD3-7B60D2F2F5C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E5012E-7B1B-4886-87E9-3D4150EEAA14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E9751FD-5F99-4CD1-95E5-898D2D89786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6222730-A5BB-43D2-BB9D-BCED2F2B708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FC19A0F-73C7-4A73-B9FD-5552D102611D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33D1B8E-5784-4FA2-931D-61A8769C3971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6C3630-476E-4D15-AAD7-EAB7CA321E8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904ABD-4090-4119-BC53-FA31C75EE80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EEC1D4-90D8-4ADA-B3C4-2A8D6BF86A4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171CC20-BBA0-4CE2-ADC8-6266AE2EE96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7AD150-CA9A-4278-8159-B8A389BB7C7C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24B6668-C33F-4328-81C1-8F496919C55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01FB2C-B67C-4E0D-B5D6-59781B6D59A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38EDE75-5D17-4F3B-90E0-B88292D3C35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A0AED3-DA93-4C95-91E0-E0EB63D7893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56AFC2-09B9-4F81-A212-D50D5F1FFC1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BDB23F-720C-42E9-B522-010A98ACC44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359B28-FEDD-4C57-8D74-9E4C522D019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CADE76-1175-47E1-942E-29865B74C30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0D3962-04D4-481C-90DE-F428BEF50CE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FA17E9-FCE1-4CDD-95F7-810F96376485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DF3762-8963-4AAE-ACED-D6EFDA7F1004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84DBE9-DAA0-4CC6-9B46-008D647514E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26A132-82B4-45DB-BABB-A5D6F112F17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11BA6A-0C74-4A93-B633-95E1984D32B6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B57ABB-C34B-45AB-9C3E-AC9BE9CE9C8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4117A0-5ADB-47BD-BFAE-F8D5F15F853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079AAC-ABE3-40EA-A4BF-44F0B0254518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DD7157-0467-4AC4-9AE7-A585C5F431A9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B94C54-4E7C-4BCA-9EA7-4D79AC8129C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D92728-2502-4952-9D45-5E77DE12C9C8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78C803-66B7-4CC9-B0DA-E62ABF94DCAD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8A33D1-984D-45B6-9B05-E2D566E55850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57988C-C42F-4AD0-A281-2C465B54581A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591561-A8A2-468D-BD35-BF451027B0F2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2A8B45-FB1D-47E3-B682-20FB8D2E36B0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D6144A-30CC-4031-A1F7-9D0A1455615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FC88A8-41AC-41F4-9077-C05B7E962E48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F3D0A8F-9FC7-4B77-BC06-0237596DBD68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BA0A26C-85A5-479F-A7C6-9EA0E755749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61156F0-D933-4F56-9106-4ACEB2D6234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75599B2-5EE2-40E0-897E-6CA1F5AC2160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B022820-4261-4919-9398-D896DB497888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D5DBADC-504C-4754-A18A-87043A1FBF71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8E551F7-5FCA-473E-B213-F4C54C2A543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B6E4C5-8799-4079-AA34-737F0B7E218E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4C67F44-99AE-4AA1-A4B5-3107486340B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6426384-C9F8-4652-8585-B2FDAC664799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079F0B9-5812-4DFC-B524-165E241E1CB3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F9032AA-D878-4169-80EC-035BEA2CDD7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873CC3-8609-4393-8E4F-96094313DCFB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A39CC6-CEDA-4BE2-B47A-EE09D8513BD2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1442C2-E9CE-4B4D-A60F-865ECBD86868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B0FADB-CE5B-40CC-9AB4-B5D5538F619A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15FB6C-6058-4126-BD95-6CCD29E0275C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F65401-6402-4F4D-9261-E043055CCED4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0D299D-4839-43E6-BD68-018806096A3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DBC962-866F-46E7-BB24-ED959B574024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DC9D15-847C-4D90-81CF-107640404DBD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D282DB-27DA-41F6-A277-141159ECA955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559F17-72A2-4258-B64E-8A15069C57A4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2B0684-B522-4C9F-9F19-49A78B820DB9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/>
          <p:nvPr/>
        </p:nvSpPr>
        <p:spPr>
          <a:xfrm>
            <a:off x="7068960" y="6303960"/>
            <a:ext cx="3010320" cy="54936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Calibri"/>
              <a:ea typeface="DejaVu Sans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&lt;pie de página&gt;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B5199F-0EAF-4FA5-97C2-3870F5CFE4A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&lt;pie de página&gt;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4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009981-8A9C-4EB2-8A2E-D58990F59DC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70"/>
          <p:cNvSpPr/>
          <p:nvPr/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68B524-E0B0-48BE-80EF-0456F23D885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5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71C6FC-0A65-453A-8789-29AD992808E8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 Placeholder 70"/>
          <p:cNvSpPr/>
          <p:nvPr/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2F142B-3DD5-46D2-AC89-807EF8C1A6B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sldNum" idx="6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09A8DC-7866-4B28-9C80-D6EC6FAE361A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lide Number Placeholder 70"/>
          <p:cNvSpPr/>
          <p:nvPr/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6E7A5E-F528-4B5F-B8E3-00B01165DF6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sldNum" idx="7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7BA2F1-D816-4EAA-9448-CD117C1EE72F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 Placeholder 70"/>
          <p:cNvSpPr/>
          <p:nvPr/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AFA081-7D3E-42A4-95C2-96C9EBBCF95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sldNum" idx="8"/>
          </p:nvPr>
        </p:nvSpPr>
        <p:spPr>
          <a:xfrm>
            <a:off x="11549160" y="6468480"/>
            <a:ext cx="4392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1627BA-7AA0-431A-9DCF-2C8248020EF0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gif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Placeholder 7" descr="abstract image"/>
          <p:cNvPicPr/>
          <p:nvPr/>
        </p:nvPicPr>
        <p:blipFill>
          <a:blip r:embed="rId1">
            <a:alphaModFix amt="52000"/>
          </a:blip>
          <a:stretch/>
        </p:blipFill>
        <p:spPr>
          <a:xfrm>
            <a:off x="0" y="360"/>
            <a:ext cx="12187440" cy="685332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151000" y="2777400"/>
            <a:ext cx="792468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265" strike="noStrike" cap="all">
                <a:solidFill>
                  <a:srgbClr val="ffffff"/>
                </a:solidFill>
                <a:latin typeface="Calibri Light"/>
              </a:rPr>
              <a:t>Premiers pas sur le langage HTML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2520000" y="5220000"/>
            <a:ext cx="7195680" cy="85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Formation Intégrateur Web – Open Classrooms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Jean-Christophe De Roland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15 mars 2023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165560" y="1620000"/>
            <a:ext cx="4110120" cy="535680"/>
          </a:xfrm>
          <a:prstGeom prst="rect">
            <a:avLst/>
          </a:prstGeom>
          <a:gradFill rotWithShape="0">
            <a:gsLst>
              <a:gs pos="0">
                <a:srgbClr val="01023b"/>
              </a:gs>
              <a:gs pos="100000">
                <a:srgbClr val="a53f52"/>
              </a:gs>
            </a:gsLst>
            <a:lin ang="10800000"/>
          </a:gradFill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rgbClr val="ffffff"/>
                </a:solidFill>
                <a:latin typeface="Calibri"/>
              </a:rPr>
              <a:t>PROJET 2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42"/>
          <p:cNvSpPr/>
          <p:nvPr/>
        </p:nvSpPr>
        <p:spPr>
          <a:xfrm>
            <a:off x="180360" y="36000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/>
          </p:nvPr>
        </p:nvSpPr>
        <p:spPr>
          <a:xfrm>
            <a:off x="266400" y="1440000"/>
            <a:ext cx="473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Problématique: 4 colonnes au lieu de 3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356000" y="2916000"/>
            <a:ext cx="2518560" cy="71856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154400" y="3096000"/>
            <a:ext cx="2720160" cy="197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supprimer 1 colonne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rcRect l="0" t="50141" r="0" b="0"/>
          <a:stretch/>
        </p:blipFill>
        <p:spPr>
          <a:xfrm>
            <a:off x="96120" y="2137320"/>
            <a:ext cx="4223520" cy="3442320"/>
          </a:xfrm>
          <a:prstGeom prst="rect">
            <a:avLst/>
          </a:prstGeom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6840000" y="1980000"/>
            <a:ext cx="5318280" cy="3599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B9A686-8963-4303-BEFA-947355681FF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61"/>
          <p:cNvSpPr/>
          <p:nvPr/>
        </p:nvSpPr>
        <p:spPr>
          <a:xfrm>
            <a:off x="360360" y="36000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1"/>
          <p:cNvSpPr>
            <a:spLocks noGrp="1"/>
          </p:cNvSpPr>
          <p:nvPr>
            <p:ph/>
          </p:nvPr>
        </p:nvSpPr>
        <p:spPr>
          <a:xfrm>
            <a:off x="302400" y="1728000"/>
            <a:ext cx="563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texte nouvelle section différent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500000" y="3384000"/>
            <a:ext cx="2518560" cy="71856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284000" y="3564000"/>
            <a:ext cx="272016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remplacez textes suivant maquette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rcRect l="0" t="8968" r="0" b="0"/>
          <a:stretch/>
        </p:blipFill>
        <p:spPr>
          <a:xfrm>
            <a:off x="7200000" y="1404000"/>
            <a:ext cx="4696200" cy="4881960"/>
          </a:xfrm>
          <a:prstGeom prst="rect">
            <a:avLst/>
          </a:prstGeom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123480" y="2484000"/>
            <a:ext cx="4267080" cy="2887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A5E771-631F-49CE-9FF0-053BD430044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68"/>
          <p:cNvSpPr/>
          <p:nvPr/>
        </p:nvSpPr>
        <p:spPr>
          <a:xfrm>
            <a:off x="180360" y="25884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/>
          </p:nvPr>
        </p:nvSpPr>
        <p:spPr>
          <a:xfrm>
            <a:off x="410400" y="140508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section “Les membres fondateurs”  sans images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rcRect l="0" t="8968" r="0" b="0"/>
          <a:stretch/>
        </p:blipFill>
        <p:spPr>
          <a:xfrm>
            <a:off x="409320" y="2088000"/>
            <a:ext cx="3981240" cy="413856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rcRect l="15523" t="42056" r="14422" b="0"/>
          <a:stretch/>
        </p:blipFill>
        <p:spPr>
          <a:xfrm>
            <a:off x="6408000" y="2448000"/>
            <a:ext cx="5005080" cy="30585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373" name="PlaceHolder 54"/>
          <p:cNvSpPr/>
          <p:nvPr/>
        </p:nvSpPr>
        <p:spPr>
          <a:xfrm>
            <a:off x="4788000" y="3168000"/>
            <a:ext cx="125856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8800" spc="-1" strike="noStrike">
                <a:solidFill>
                  <a:srgbClr val="01023b"/>
                </a:solidFill>
                <a:latin typeface="Tahoma"/>
                <a:ea typeface="DejaVu Sans"/>
              </a:rPr>
              <a:t>=</a:t>
            </a:r>
            <a:endParaRPr b="0" lang="es-ES" sz="8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F0200C-DD0E-4887-910A-A5B23A28CC6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48"/>
          <p:cNvSpPr/>
          <p:nvPr/>
        </p:nvSpPr>
        <p:spPr>
          <a:xfrm>
            <a:off x="180360" y="36000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/>
          </p:nvPr>
        </p:nvSpPr>
        <p:spPr>
          <a:xfrm>
            <a:off x="338400" y="144000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section “Les membres fondateurs”  sans images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3456000" y="3096000"/>
            <a:ext cx="2158560" cy="594720"/>
          </a:xfrm>
          <a:prstGeom prst="rightArrow">
            <a:avLst>
              <a:gd name="adj1" fmla="val 50000"/>
              <a:gd name="adj2" fmla="val 9058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2894400" y="3219840"/>
            <a:ext cx="272016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ajoutez images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rcRect l="0" t="8968" r="0" b="0"/>
          <a:stretch/>
        </p:blipFill>
        <p:spPr>
          <a:xfrm>
            <a:off x="159120" y="2376000"/>
            <a:ext cx="3115440" cy="3238560"/>
          </a:xfrm>
          <a:prstGeom prst="rect">
            <a:avLst/>
          </a:prstGeom>
          <a:ln w="0">
            <a:noFill/>
          </a:ln>
        </p:spPr>
      </p:pic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5733360" y="2160000"/>
            <a:ext cx="6325560" cy="3841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F4E6A6-6465-4B14-8396-4E9C22225EB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56"/>
          <p:cNvSpPr/>
          <p:nvPr/>
        </p:nvSpPr>
        <p:spPr>
          <a:xfrm>
            <a:off x="180360" y="36000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410400" y="158400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section “Les membres fondateurs”  sans images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58"/>
          <p:cNvSpPr/>
          <p:nvPr/>
        </p:nvSpPr>
        <p:spPr>
          <a:xfrm>
            <a:off x="5148000" y="3060000"/>
            <a:ext cx="161856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8800" spc="-1" strike="noStrike">
                <a:solidFill>
                  <a:srgbClr val="01023b"/>
                </a:solidFill>
                <a:latin typeface="Tahoma"/>
                <a:ea typeface="DejaVu Sans"/>
              </a:rPr>
              <a:t>=</a:t>
            </a:r>
            <a:endParaRPr b="0" lang="es-ES" sz="8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288000" y="2520000"/>
            <a:ext cx="4740120" cy="2878560"/>
          </a:xfrm>
          <a:prstGeom prst="rect">
            <a:avLst/>
          </a:prstGeom>
          <a:ln w="0">
            <a:noFill/>
          </a:ln>
        </p:spPr>
      </p:pic>
      <p:pic>
        <p:nvPicPr>
          <p:cNvPr id="384" name="" descr=""/>
          <p:cNvPicPr/>
          <p:nvPr/>
        </p:nvPicPr>
        <p:blipFill>
          <a:blip r:embed="rId2"/>
          <a:srcRect l="16693" t="0" r="10787" b="0"/>
          <a:stretch/>
        </p:blipFill>
        <p:spPr>
          <a:xfrm>
            <a:off x="6408000" y="2141640"/>
            <a:ext cx="4678200" cy="36169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571F86-DE97-485C-817F-BDD9A846AA4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9"/>
          <p:cNvSpPr/>
          <p:nvPr/>
        </p:nvSpPr>
        <p:spPr>
          <a:xfrm>
            <a:off x="180000" y="360000"/>
            <a:ext cx="1043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4 : Utilisez les classes CSS présentes dans le code pour mettre en forme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/>
          </p:nvPr>
        </p:nvSpPr>
        <p:spPr>
          <a:xfrm>
            <a:off x="302400" y="147600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mise en forme éloignée de la maquette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12"/>
          <p:cNvSpPr/>
          <p:nvPr/>
        </p:nvSpPr>
        <p:spPr>
          <a:xfrm>
            <a:off x="5220000" y="3024000"/>
            <a:ext cx="161856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8800" spc="-1" strike="noStrike">
                <a:solidFill>
                  <a:srgbClr val="01023b"/>
                </a:solidFill>
                <a:latin typeface="Tahoma"/>
                <a:ea typeface="DejaVu Sans"/>
              </a:rPr>
              <a:t>≠</a:t>
            </a:r>
            <a:endParaRPr b="0" lang="es-ES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2"/>
          <a:srcRect l="16693" t="0" r="10787" b="0"/>
          <a:stretch/>
        </p:blipFill>
        <p:spPr>
          <a:xfrm>
            <a:off x="360720" y="2124000"/>
            <a:ext cx="4678200" cy="36169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389" name="" descr=""/>
          <p:cNvPicPr/>
          <p:nvPr/>
        </p:nvPicPr>
        <p:blipFill>
          <a:blip r:embed="rId3"/>
          <a:srcRect l="14621" t="0" r="15032" b="49656"/>
          <a:stretch/>
        </p:blipFill>
        <p:spPr>
          <a:xfrm>
            <a:off x="6383520" y="2124000"/>
            <a:ext cx="5315400" cy="2878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661019D-2E26-4139-900A-2B6BA1377DB7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20"/>
          <p:cNvSpPr/>
          <p:nvPr/>
        </p:nvSpPr>
        <p:spPr>
          <a:xfrm>
            <a:off x="180000" y="258840"/>
            <a:ext cx="1043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4 : Utilisez les classes CSS présentes dans le code pour mettre en forme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302400" y="144000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mise en forme éloignée de la maquette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rcRect l="0" t="0" r="0" b="1630"/>
          <a:stretch/>
        </p:blipFill>
        <p:spPr>
          <a:xfrm>
            <a:off x="360000" y="2016000"/>
            <a:ext cx="6772680" cy="3958560"/>
          </a:xfrm>
          <a:prstGeom prst="rect">
            <a:avLst/>
          </a:prstGeom>
          <a:ln w="0">
            <a:noFill/>
          </a:ln>
        </p:spPr>
      </p:pic>
      <p:sp>
        <p:nvSpPr>
          <p:cNvPr id="393" name=""/>
          <p:cNvSpPr/>
          <p:nvPr/>
        </p:nvSpPr>
        <p:spPr>
          <a:xfrm>
            <a:off x="1908000" y="2196000"/>
            <a:ext cx="5038560" cy="17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"/>
          <p:cNvSpPr/>
          <p:nvPr/>
        </p:nvSpPr>
        <p:spPr>
          <a:xfrm>
            <a:off x="6948000" y="2088000"/>
            <a:ext cx="1618920" cy="358920"/>
          </a:xfrm>
          <a:prstGeom prst="leftArrow">
            <a:avLst>
              <a:gd name="adj1" fmla="val 50000"/>
              <a:gd name="adj2" fmla="val 112500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8640000" y="2016000"/>
            <a:ext cx="269892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Ajout de 3 classes CSS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B4DD174-F64B-4BE4-80A3-E93349C3DE5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28"/>
          <p:cNvSpPr/>
          <p:nvPr/>
        </p:nvSpPr>
        <p:spPr>
          <a:xfrm>
            <a:off x="180000" y="258840"/>
            <a:ext cx="1043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4 : Utilisez les classes CSS présentes dans le code pour mettre en forme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1"/>
          <p:cNvSpPr>
            <a:spLocks noGrp="1"/>
          </p:cNvSpPr>
          <p:nvPr>
            <p:ph/>
          </p:nvPr>
        </p:nvSpPr>
        <p:spPr>
          <a:xfrm>
            <a:off x="302400" y="1764000"/>
            <a:ext cx="6896520" cy="453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s-ES" sz="1600" spc="-1" strike="noStrike">
                <a:solidFill>
                  <a:srgbClr val="000000"/>
                </a:solidFill>
                <a:latin typeface="Arial"/>
              </a:rPr>
              <a:t>whiteContentSection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s-ES" sz="1600" spc="-1" strike="noStrike">
                <a:solidFill>
                  <a:srgbClr val="000000"/>
                </a:solidFill>
                <a:latin typeface="Arial"/>
              </a:rPr>
              <a:t>textCenter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360000" y="2304000"/>
            <a:ext cx="2936160" cy="1434600"/>
          </a:xfrm>
          <a:prstGeom prst="rect">
            <a:avLst/>
          </a:prstGeom>
          <a:ln w="0">
            <a:noFill/>
          </a:ln>
        </p:spPr>
      </p:pic>
      <p:sp>
        <p:nvSpPr>
          <p:cNvPr id="399" name=""/>
          <p:cNvSpPr/>
          <p:nvPr/>
        </p:nvSpPr>
        <p:spPr>
          <a:xfrm>
            <a:off x="5580000" y="2653200"/>
            <a:ext cx="4905000" cy="7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sectionLinearGradientBackground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3548520" y="1260000"/>
            <a:ext cx="275040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  <a:ea typeface="Microsoft YaHei"/>
              </a:rPr>
              <a:t>Classes CSS utilisées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360000" y="5112000"/>
            <a:ext cx="2896200" cy="103104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3"/>
          <a:stretch/>
        </p:blipFill>
        <p:spPr>
          <a:xfrm>
            <a:off x="4780440" y="3240000"/>
            <a:ext cx="6918480" cy="898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E5F77A9-F384-4C0C-BC27-C1DC85397A53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8"/>
          <p:cNvSpPr/>
          <p:nvPr/>
        </p:nvSpPr>
        <p:spPr>
          <a:xfrm>
            <a:off x="180000" y="258840"/>
            <a:ext cx="1043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4 : Utilisez les classes CSS présentes dans le code pour mettre en forme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1"/>
          <p:cNvSpPr>
            <a:spLocks noGrp="1"/>
          </p:cNvSpPr>
          <p:nvPr>
            <p:ph/>
          </p:nvPr>
        </p:nvSpPr>
        <p:spPr>
          <a:xfrm>
            <a:off x="540000" y="1404360"/>
            <a:ext cx="6896160" cy="3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Résultat: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rcRect l="14621" t="0" r="15032" b="49656"/>
          <a:stretch/>
        </p:blipFill>
        <p:spPr>
          <a:xfrm>
            <a:off x="1980000" y="1980000"/>
            <a:ext cx="7295400" cy="3951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B791210-D5A6-4C8F-AFD3-C63EF6267B6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5880" y="2122200"/>
            <a:ext cx="5246640" cy="165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6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265" strike="noStrike" cap="all">
                <a:solidFill>
                  <a:srgbClr val="000000"/>
                </a:solidFill>
                <a:latin typeface="Calibri Light"/>
              </a:rPr>
              <a:t>3) Section téléchargement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icture Placeholder 4"/>
          <p:cNvSpPr/>
          <p:nvPr/>
        </p:nvSpPr>
        <p:spPr>
          <a:xfrm>
            <a:off x="0" y="0"/>
            <a:ext cx="6091200" cy="6863400"/>
          </a:xfrm>
          <a:custGeom>
            <a:avLst/>
            <a:gdLst>
              <a:gd name="textAreaLeft" fmla="*/ 0 w 6091200"/>
              <a:gd name="textAreaRight" fmla="*/ 6095880 w 6091200"/>
              <a:gd name="textAreaTop" fmla="*/ 0 h 6863400"/>
              <a:gd name="textAreaBottom" fmla="*/ 6868080 h 6863400"/>
            </a:gdLst>
            <a:ahLst/>
            <a:rect l="textAreaLeft" t="textAreaTop" r="textAreaRight" b="textAreaBottom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81911C3-D6A0-411D-83B7-BF90F573B66C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068960" y="642960"/>
            <a:ext cx="4841640" cy="143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5400" spc="-1" strike="noStrike" cap="all">
                <a:solidFill>
                  <a:srgbClr val="000000"/>
                </a:solidFill>
                <a:latin typeface="Calibri Light"/>
              </a:rPr>
              <a:t>SOMMAIRE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icture Placeholder 7"/>
          <p:cNvSpPr/>
          <p:nvPr/>
        </p:nvSpPr>
        <p:spPr>
          <a:xfrm>
            <a:off x="0" y="0"/>
            <a:ext cx="6091200" cy="685332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760000" y="2700000"/>
            <a:ext cx="6117840" cy="277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arenR"/>
              <a:tabLst>
                <a:tab algn="l" pos="0"/>
              </a:tabLst>
            </a:pPr>
            <a:r>
              <a:rPr b="0" lang="en-US" sz="1800" spc="265" strike="noStrike">
                <a:solidFill>
                  <a:srgbClr val="000000"/>
                </a:solidFill>
                <a:latin typeface="Tahoma"/>
                <a:ea typeface="Microsoft YaHei"/>
              </a:rPr>
              <a:t>Mission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arenR"/>
              <a:tabLst>
                <a:tab algn="l" pos="0"/>
              </a:tabLst>
            </a:pPr>
            <a:r>
              <a:rPr b="0" lang="en-US" sz="1800" spc="265" strike="noStrike">
                <a:solidFill>
                  <a:srgbClr val="000000"/>
                </a:solidFill>
                <a:latin typeface="Tahoma"/>
                <a:ea typeface="Microsoft YaHei"/>
              </a:rPr>
              <a:t>Section “Les membres fondateurs”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OpenSymbol"/>
              <a:buAutoNum type="arabicParenR"/>
              <a:tabLst>
                <a:tab algn="l" pos="0"/>
              </a:tabLst>
            </a:pPr>
            <a:r>
              <a:rPr b="0" lang="en-US" sz="1800" spc="265" strike="noStrike">
                <a:solidFill>
                  <a:srgbClr val="000000"/>
                </a:solidFill>
                <a:latin typeface="Tahoma"/>
                <a:ea typeface="Microsoft YaHei"/>
              </a:rPr>
              <a:t>Section téléchargement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40BA61-2C6C-44AD-8569-62F2B4915D0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31"/>
          <p:cNvSpPr/>
          <p:nvPr/>
        </p:nvSpPr>
        <p:spPr>
          <a:xfrm>
            <a:off x="360720" y="618840"/>
            <a:ext cx="737820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1 : Ajoutez un titre et une couleur de fond à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/>
          </p:nvPr>
        </p:nvSpPr>
        <p:spPr>
          <a:xfrm>
            <a:off x="540000" y="15642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Problématique: section différente de maquette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55"/>
          <p:cNvSpPr/>
          <p:nvPr/>
        </p:nvSpPr>
        <p:spPr>
          <a:xfrm>
            <a:off x="5220000" y="3024000"/>
            <a:ext cx="161856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0000"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8800" spc="-1" strike="noStrike">
                <a:solidFill>
                  <a:srgbClr val="01023b"/>
                </a:solidFill>
                <a:latin typeface="Tahoma"/>
                <a:ea typeface="DejaVu Sans"/>
              </a:rPr>
              <a:t>≠</a:t>
            </a:r>
            <a:endParaRPr b="0" lang="es-ES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720000" y="3240000"/>
            <a:ext cx="3950280" cy="107892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7200000" y="2340000"/>
            <a:ext cx="4138560" cy="300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A660907-D24D-49FB-8233-9E30DF9B7E9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57"/>
          <p:cNvSpPr/>
          <p:nvPr/>
        </p:nvSpPr>
        <p:spPr>
          <a:xfrm>
            <a:off x="360000" y="438840"/>
            <a:ext cx="737820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1 : Ajoutez un titre et une couleur de fond à la section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1"/>
          <p:cNvSpPr>
            <a:spLocks noGrp="1"/>
          </p:cNvSpPr>
          <p:nvPr>
            <p:ph/>
          </p:nvPr>
        </p:nvSpPr>
        <p:spPr>
          <a:xfrm>
            <a:off x="540000" y="15642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Ajout titre “Découvrez nos cours”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_____________________________________________________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Ajout couleur fond grise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Classe CSS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LightGreyBackground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623880" y="3960000"/>
            <a:ext cx="6323040" cy="836640"/>
          </a:xfrm>
          <a:prstGeom prst="rect">
            <a:avLst/>
          </a:prstGeom>
          <a:ln w="0"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634320" y="2042280"/>
            <a:ext cx="4692600" cy="836640"/>
          </a:xfrm>
          <a:prstGeom prst="rect">
            <a:avLst/>
          </a:prstGeom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3"/>
          <a:stretch/>
        </p:blipFill>
        <p:spPr>
          <a:xfrm>
            <a:off x="2904480" y="5028120"/>
            <a:ext cx="4294440" cy="910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3A32430-4244-4456-9503-0B6DF9F02DF8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27"/>
          <p:cNvSpPr/>
          <p:nvPr/>
        </p:nvSpPr>
        <p:spPr>
          <a:xfrm>
            <a:off x="360000" y="258840"/>
            <a:ext cx="737820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2 : Modifiez le bouton de téléchargement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/>
          </p:nvPr>
        </p:nvSpPr>
        <p:spPr>
          <a:xfrm>
            <a:off x="540000" y="14400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Ajout classes CSS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Tahoma"/>
              </a:rPr>
              <a:t>buttonRounded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rcRect l="0" t="0" r="21322" b="53491"/>
          <a:stretch/>
        </p:blipFill>
        <p:spPr>
          <a:xfrm>
            <a:off x="540360" y="1980000"/>
            <a:ext cx="8638560" cy="782640"/>
          </a:xfrm>
          <a:prstGeom prst="rect">
            <a:avLst/>
          </a:prstGeom>
          <a:ln w="0">
            <a:noFill/>
          </a:ln>
        </p:spPr>
      </p:pic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5040000" y="1413000"/>
            <a:ext cx="485892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Tahoma"/>
              </a:rPr>
              <a:t>buttonSecondColor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74560" y="4140000"/>
            <a:ext cx="3024360" cy="104868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3"/>
          <a:stretch/>
        </p:blipFill>
        <p:spPr>
          <a:xfrm>
            <a:off x="5148000" y="4023720"/>
            <a:ext cx="4138920" cy="1231920"/>
          </a:xfrm>
          <a:prstGeom prst="rect">
            <a:avLst/>
          </a:prstGeom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5544000" y="2448000"/>
            <a:ext cx="3778920" cy="53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FB7B9E-CA74-46DD-83D2-4105A648F6A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/>
          </p:nvPr>
        </p:nvSpPr>
        <p:spPr>
          <a:xfrm>
            <a:off x="518760" y="12600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Effet au survol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Classe CSS </a:t>
            </a:r>
            <a:r>
              <a:rPr b="0" i="1" lang="en-US" sz="2000" spc="-1" strike="noStrike">
                <a:solidFill>
                  <a:srgbClr val="000000"/>
                </a:solidFill>
                <a:latin typeface="Tahoma"/>
              </a:rPr>
              <a:t>buttonHighlight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49"/>
          <p:cNvSpPr/>
          <p:nvPr/>
        </p:nvSpPr>
        <p:spPr>
          <a:xfrm>
            <a:off x="360000" y="258840"/>
            <a:ext cx="737820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2 : Modifiez le bouton de téléchargement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596160" y="3960000"/>
            <a:ext cx="4082760" cy="1705320"/>
          </a:xfrm>
          <a:prstGeom prst="rect">
            <a:avLst/>
          </a:prstGeom>
          <a:ln w="0">
            <a:noFill/>
          </a:ln>
        </p:spPr>
      </p:pic>
      <p:pic>
        <p:nvPicPr>
          <p:cNvPr id="428" name="" descr=""/>
          <p:cNvPicPr/>
          <p:nvPr/>
        </p:nvPicPr>
        <p:blipFill>
          <a:blip r:embed="rId2"/>
          <a:srcRect l="0" t="0" r="0" b="54021"/>
          <a:stretch/>
        </p:blipFill>
        <p:spPr>
          <a:xfrm rot="3000">
            <a:off x="667800" y="1792440"/>
            <a:ext cx="9050760" cy="760680"/>
          </a:xfrm>
          <a:prstGeom prst="rect">
            <a:avLst/>
          </a:prstGeom>
          <a:ln w="0">
            <a:noFill/>
          </a:ln>
        </p:spPr>
      </p:pic>
      <p:sp>
        <p:nvSpPr>
          <p:cNvPr id="429" name=""/>
          <p:cNvSpPr/>
          <p:nvPr/>
        </p:nvSpPr>
        <p:spPr>
          <a:xfrm>
            <a:off x="7740000" y="1980000"/>
            <a:ext cx="1798920" cy="71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3"/>
          <a:stretch/>
        </p:blipFill>
        <p:spPr>
          <a:xfrm>
            <a:off x="6299640" y="3868560"/>
            <a:ext cx="5580000" cy="189108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4860000" y="4444920"/>
            <a:ext cx="1259640" cy="414720"/>
          </a:xfrm>
          <a:prstGeom prst="rightArrow">
            <a:avLst>
              <a:gd name="adj1" fmla="val 50000"/>
              <a:gd name="adj2" fmla="val 9058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E5C199A-988D-43F5-A849-849180E3E478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/>
          </p:nvPr>
        </p:nvSpPr>
        <p:spPr>
          <a:xfrm>
            <a:off x="518760" y="12600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Copier-coller balise bouton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66"/>
          <p:cNvSpPr/>
          <p:nvPr/>
        </p:nvSpPr>
        <p:spPr>
          <a:xfrm>
            <a:off x="360000" y="258840"/>
            <a:ext cx="701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3: Ajoutez le deuxième bouton de téléchargement et placez les boutons tel que sur la maquette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720000" y="1776240"/>
            <a:ext cx="10788480" cy="3442680"/>
          </a:xfrm>
          <a:prstGeom prst="rect">
            <a:avLst/>
          </a:prstGeom>
          <a:ln w="0">
            <a:noFill/>
          </a:ln>
        </p:spPr>
      </p:pic>
      <p:sp>
        <p:nvSpPr>
          <p:cNvPr id="435" name=""/>
          <p:cNvSpPr/>
          <p:nvPr/>
        </p:nvSpPr>
        <p:spPr>
          <a:xfrm>
            <a:off x="1332000" y="3528000"/>
            <a:ext cx="9898920" cy="143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DE4DD59-5B03-4DF0-9DF4-CD52B710DAB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/>
          </p:nvPr>
        </p:nvSpPr>
        <p:spPr>
          <a:xfrm>
            <a:off x="518760" y="14400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Mettre boutons en colonne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Classe CSS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Tahoma"/>
              </a:rPr>
              <a:t>directionColumn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72"/>
          <p:cNvSpPr/>
          <p:nvPr/>
        </p:nvSpPr>
        <p:spPr>
          <a:xfrm>
            <a:off x="360000" y="258840"/>
            <a:ext cx="701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3: Ajoutez le deuxième bouton de téléchargement et placez les boutons tel que sur la maquette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577440" y="1890000"/>
            <a:ext cx="7701480" cy="260892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1044000" y="1980000"/>
            <a:ext cx="2554920" cy="358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472840" y="4680000"/>
            <a:ext cx="3646080" cy="1635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E8FABE4-05F7-4E1A-A66E-A381F141F72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729720" y="1721520"/>
            <a:ext cx="10788480" cy="3442680"/>
          </a:xfrm>
          <a:prstGeom prst="rect">
            <a:avLst/>
          </a:prstGeom>
          <a:ln w="0">
            <a:noFill/>
          </a:ln>
        </p:spPr>
      </p:pic>
      <p:sp>
        <p:nvSpPr>
          <p:cNvPr id="442" name="PlaceHolder 1"/>
          <p:cNvSpPr>
            <a:spLocks noGrp="1"/>
          </p:cNvSpPr>
          <p:nvPr>
            <p:ph/>
          </p:nvPr>
        </p:nvSpPr>
        <p:spPr>
          <a:xfrm>
            <a:off x="518760" y="12600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Modifiez contenu texte boutons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77"/>
          <p:cNvSpPr/>
          <p:nvPr/>
        </p:nvSpPr>
        <p:spPr>
          <a:xfrm>
            <a:off x="360000" y="258840"/>
            <a:ext cx="701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3: Ajoutez le deuxième bouton de téléchargement et placez les boutons tel que sur la maquette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 rot="3600">
            <a:off x="5687640" y="2844720"/>
            <a:ext cx="1438920" cy="357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"/>
          <p:cNvSpPr/>
          <p:nvPr/>
        </p:nvSpPr>
        <p:spPr>
          <a:xfrm rot="3600">
            <a:off x="5651640" y="4284720"/>
            <a:ext cx="1618920" cy="357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5B686C8-E639-456D-B80A-916050A18653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/>
          </p:nvPr>
        </p:nvSpPr>
        <p:spPr>
          <a:xfrm>
            <a:off x="525960" y="12528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Appliquez bonne couleur boutons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Classe CSS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Tahoma"/>
              </a:rPr>
              <a:t>buttonSecondColor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82"/>
          <p:cNvSpPr/>
          <p:nvPr/>
        </p:nvSpPr>
        <p:spPr>
          <a:xfrm>
            <a:off x="360000" y="258840"/>
            <a:ext cx="701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3: Ajoutez le deuxième bouton de téléchargement et placez les boutons tel que sur la maquette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501840" y="1800000"/>
            <a:ext cx="8677080" cy="2711160"/>
          </a:xfrm>
          <a:prstGeom prst="rect">
            <a:avLst/>
          </a:prstGeom>
          <a:ln w="0">
            <a:noFill/>
          </a:ln>
        </p:spPr>
      </p:pic>
      <p:sp>
        <p:nvSpPr>
          <p:cNvPr id="449" name=""/>
          <p:cNvSpPr/>
          <p:nvPr/>
        </p:nvSpPr>
        <p:spPr>
          <a:xfrm rot="3600">
            <a:off x="5687640" y="3313080"/>
            <a:ext cx="1690920" cy="357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2592000" y="4636800"/>
            <a:ext cx="4858920" cy="1446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120FA7F-167F-4CD6-9D92-03642D7CC6DA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395280" y="2136240"/>
            <a:ext cx="11123640" cy="3442680"/>
          </a:xfrm>
          <a:prstGeom prst="rect">
            <a:avLst/>
          </a:prstGeom>
          <a:ln w="0">
            <a:noFill/>
          </a:ln>
        </p:spPr>
      </p:pic>
      <p:sp>
        <p:nvSpPr>
          <p:cNvPr id="452" name="PlaceHolder 1"/>
          <p:cNvSpPr>
            <a:spLocks noGrp="1"/>
          </p:cNvSpPr>
          <p:nvPr>
            <p:ph/>
          </p:nvPr>
        </p:nvSpPr>
        <p:spPr>
          <a:xfrm>
            <a:off x="518760" y="138420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Cibler documents avec “href”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87"/>
          <p:cNvSpPr/>
          <p:nvPr/>
        </p:nvSpPr>
        <p:spPr>
          <a:xfrm>
            <a:off x="360000" y="258840"/>
            <a:ext cx="1007892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265" strike="noStrike">
                <a:solidFill>
                  <a:schemeClr val="lt1"/>
                </a:solidFill>
                <a:latin typeface="Tahoma"/>
                <a:ea typeface="DejaVu Sans"/>
              </a:rPr>
              <a:t>Action 4 : Rattachez les bons documents aux boutons de téléchargement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 rot="3600">
            <a:off x="1403640" y="2953080"/>
            <a:ext cx="4570920" cy="357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5" name=""/>
          <p:cNvSpPr/>
          <p:nvPr/>
        </p:nvSpPr>
        <p:spPr>
          <a:xfrm rot="3600">
            <a:off x="1404000" y="4392720"/>
            <a:ext cx="4570920" cy="357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E8F8F09-EA2E-4852-96B0-1A63C8F5C2E3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216000" y="684000"/>
            <a:ext cx="7135200" cy="5399640"/>
          </a:xfrm>
          <a:prstGeom prst="rect">
            <a:avLst/>
          </a:prstGeom>
          <a:ln w="0">
            <a:noFill/>
          </a:ln>
        </p:spPr>
      </p:pic>
      <p:sp>
        <p:nvSpPr>
          <p:cNvPr id="457" name="PlaceHolder 1"/>
          <p:cNvSpPr>
            <a:spLocks noGrp="1"/>
          </p:cNvSpPr>
          <p:nvPr>
            <p:ph/>
          </p:nvPr>
        </p:nvSpPr>
        <p:spPr>
          <a:xfrm>
            <a:off x="2700000" y="124920"/>
            <a:ext cx="7400160" cy="401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ahoma"/>
              </a:rPr>
              <a:t>Résultat final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2"/>
          <a:stretch/>
        </p:blipFill>
        <p:spPr>
          <a:xfrm>
            <a:off x="9540000" y="36000"/>
            <a:ext cx="1910520" cy="305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459" name="" descr=""/>
          <p:cNvPicPr/>
          <p:nvPr/>
        </p:nvPicPr>
        <p:blipFill>
          <a:blip r:embed="rId3"/>
          <a:stretch/>
        </p:blipFill>
        <p:spPr>
          <a:xfrm>
            <a:off x="9525960" y="3467520"/>
            <a:ext cx="1993680" cy="32281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460" name=""/>
          <p:cNvSpPr/>
          <p:nvPr/>
        </p:nvSpPr>
        <p:spPr>
          <a:xfrm flipV="1">
            <a:off x="4680000" y="2520000"/>
            <a:ext cx="4860000" cy="27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1" name=""/>
          <p:cNvSpPr/>
          <p:nvPr/>
        </p:nvSpPr>
        <p:spPr>
          <a:xfrm>
            <a:off x="4716000" y="5796000"/>
            <a:ext cx="50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E77F7FF-C5C4-41AD-A481-BD1D5372CD0E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5880" y="2262960"/>
            <a:ext cx="5246640" cy="165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265" strike="noStrike" cap="all">
                <a:solidFill>
                  <a:srgbClr val="000000"/>
                </a:solidFill>
                <a:latin typeface="Calibri Light"/>
              </a:rPr>
              <a:t>1) MISSION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icture Placeholder 2"/>
          <p:cNvSpPr/>
          <p:nvPr/>
        </p:nvSpPr>
        <p:spPr>
          <a:xfrm>
            <a:off x="0" y="0"/>
            <a:ext cx="6091200" cy="6863400"/>
          </a:xfrm>
          <a:custGeom>
            <a:avLst/>
            <a:gdLst>
              <a:gd name="textAreaLeft" fmla="*/ 0 w 6091200"/>
              <a:gd name="textAreaRight" fmla="*/ 6095880 w 6091200"/>
              <a:gd name="textAreaTop" fmla="*/ 0 h 6863400"/>
              <a:gd name="textAreaBottom" fmla="*/ 6868080 h 6863400"/>
            </a:gdLst>
            <a:ahLst/>
            <a:rect l="textAreaLeft" t="textAreaTop" r="textAreaRight" b="textAreaBottom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9158967-31E8-4629-A5BF-6C56B31639AB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Placeholder 7" descr="abstract image"/>
          <p:cNvPicPr/>
          <p:nvPr/>
        </p:nvPicPr>
        <p:blipFill>
          <a:blip r:embed="rId1">
            <a:alphaModFix amt="52000"/>
          </a:blip>
          <a:srcRect l="22717" t="0" r="45641" b="0"/>
          <a:stretch/>
        </p:blipFill>
        <p:spPr>
          <a:xfrm rot="16200000">
            <a:off x="2662560" y="-2657880"/>
            <a:ext cx="6853320" cy="12187440"/>
          </a:xfrm>
          <a:prstGeom prst="rect">
            <a:avLst/>
          </a:prstGeom>
          <a:ln w="0">
            <a:noFill/>
          </a:ln>
        </p:spPr>
      </p:pic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02360" y="1660680"/>
            <a:ext cx="10782720" cy="82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265" strike="noStrike" cap="all">
                <a:solidFill>
                  <a:srgbClr val="ffffff"/>
                </a:solidFill>
                <a:latin typeface="Calibri Light"/>
              </a:rPr>
              <a:t>MERCI</a:t>
            </a:r>
            <a:endParaRPr b="0" lang="es-ES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4" name="Online Image Placeholder 23" descr="User"/>
          <p:cNvPicPr/>
          <p:nvPr/>
        </p:nvPicPr>
        <p:blipFill>
          <a:blip r:embed="rId2"/>
          <a:stretch/>
        </p:blipFill>
        <p:spPr>
          <a:xfrm>
            <a:off x="1754640" y="3098880"/>
            <a:ext cx="726840" cy="726840"/>
          </a:xfrm>
          <a:prstGeom prst="rect">
            <a:avLst/>
          </a:prstGeom>
          <a:ln w="0">
            <a:noFill/>
          </a:ln>
        </p:spPr>
      </p:pic>
      <p:pic>
        <p:nvPicPr>
          <p:cNvPr id="465" name="Online Image Placeholder 11" descr="Smart Phone"/>
          <p:cNvPicPr/>
          <p:nvPr/>
        </p:nvPicPr>
        <p:blipFill>
          <a:blip r:embed="rId3"/>
          <a:stretch/>
        </p:blipFill>
        <p:spPr>
          <a:xfrm>
            <a:off x="5730840" y="3118680"/>
            <a:ext cx="725400" cy="725400"/>
          </a:xfrm>
          <a:prstGeom prst="rect">
            <a:avLst/>
          </a:prstGeom>
          <a:ln w="0">
            <a:noFill/>
          </a:ln>
        </p:spPr>
      </p:pic>
      <p:pic>
        <p:nvPicPr>
          <p:cNvPr id="466" name="Online Image Placeholder 27" descr="Envelope"/>
          <p:cNvPicPr/>
          <p:nvPr/>
        </p:nvPicPr>
        <p:blipFill>
          <a:blip r:embed="rId4"/>
          <a:stretch/>
        </p:blipFill>
        <p:spPr>
          <a:xfrm>
            <a:off x="9705600" y="3098880"/>
            <a:ext cx="726840" cy="726840"/>
          </a:xfrm>
          <a:prstGeom prst="rect">
            <a:avLst/>
          </a:prstGeom>
          <a:ln w="0">
            <a:noFill/>
          </a:ln>
        </p:spPr>
      </p:pic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588240" y="3903120"/>
            <a:ext cx="3060000" cy="5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JEAN-CHRISTOPHE 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DE ROLAND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4563720" y="3893400"/>
            <a:ext cx="3060000" cy="5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+33 6 42 39 82 30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8539200" y="3903120"/>
            <a:ext cx="3060000" cy="5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indent="0"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65" strike="noStrike">
                <a:solidFill>
                  <a:srgbClr val="ffffff"/>
                </a:solidFill>
                <a:latin typeface="Calibri"/>
              </a:rPr>
              <a:t>jc.deroland@gmail.com</a:t>
            </a: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5880" y="612000"/>
            <a:ext cx="5892480" cy="87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 cap="all">
                <a:solidFill>
                  <a:srgbClr val="000000"/>
                </a:solidFill>
                <a:latin typeface="Calibri Light"/>
              </a:rPr>
              <a:t>1) MISSION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Picture Placeholder 3" descr="table with various people working on their laptops"/>
          <p:cNvPicPr/>
          <p:nvPr/>
        </p:nvPicPr>
        <p:blipFill>
          <a:blip r:embed="rId1"/>
          <a:srcRect l="23617" t="0" r="23617" b="0"/>
          <a:stretch/>
        </p:blipFill>
        <p:spPr>
          <a:xfrm>
            <a:off x="0" y="0"/>
            <a:ext cx="5411880" cy="6842160"/>
          </a:xfrm>
          <a:prstGeom prst="rect">
            <a:avLst/>
          </a:prstGeom>
          <a:ln w="0">
            <a:noFill/>
          </a:ln>
        </p:spPr>
      </p:pic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917680" y="1800000"/>
            <a:ext cx="542016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0000"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Client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: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Riding Cities, association de skate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Mission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Actualiser page Internet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Référence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Maquette résultat attendu (Figma)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F71AA0-A5E2-42C0-B4CB-71084135B16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225720" y="378720"/>
            <a:ext cx="5892480" cy="87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 cap="all">
                <a:solidFill>
                  <a:srgbClr val="000000"/>
                </a:solidFill>
                <a:latin typeface="Calibri Light"/>
              </a:rPr>
              <a:t>1) MISSION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5420160" cy="53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Page à améliorer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80000" y="2052360"/>
            <a:ext cx="4562640" cy="449784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7020000" y="3852000"/>
            <a:ext cx="3778200" cy="286200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4"/>
          <a:stretch/>
        </p:blipFill>
        <p:spPr>
          <a:xfrm>
            <a:off x="7020000" y="180000"/>
            <a:ext cx="3778200" cy="372456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80000" y="720000"/>
            <a:ext cx="2404080" cy="210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Page à obtenir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6480000" y="3816000"/>
            <a:ext cx="5039640" cy="295164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26B8F9-98DD-424F-A4C0-E783B3AB98F7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15880" y="2262960"/>
            <a:ext cx="5602320" cy="165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1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265" strike="noStrike" cap="all">
                <a:solidFill>
                  <a:srgbClr val="000000"/>
                </a:solidFill>
                <a:latin typeface="Calibri Light"/>
              </a:rPr>
              <a:t>2) Section “Les membres fondateurs”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icture Placeholder 7"/>
          <p:cNvSpPr/>
          <p:nvPr/>
        </p:nvSpPr>
        <p:spPr>
          <a:xfrm>
            <a:off x="0" y="0"/>
            <a:ext cx="6091200" cy="6863400"/>
          </a:xfrm>
          <a:custGeom>
            <a:avLst/>
            <a:gdLst>
              <a:gd name="textAreaLeft" fmla="*/ 0 w 6091200"/>
              <a:gd name="textAreaRight" fmla="*/ 6095880 w 6091200"/>
              <a:gd name="textAreaTop" fmla="*/ 0 h 6863400"/>
              <a:gd name="textAreaBottom" fmla="*/ 6868080 h 6863400"/>
            </a:gdLst>
            <a:ahLst/>
            <a:rect l="textAreaLeft" t="textAreaTop" r="textAreaRight" b="textAreaBottom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4" name="PlaceHolder 5"/>
          <p:cNvSpPr/>
          <p:nvPr/>
        </p:nvSpPr>
        <p:spPr>
          <a:xfrm>
            <a:off x="5580000" y="4577400"/>
            <a:ext cx="391284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Création section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58F3F00-E899-4378-9CE2-FE108F5FF0E4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/>
          </p:nvPr>
        </p:nvSpPr>
        <p:spPr>
          <a:xfrm>
            <a:off x="360000" y="1744920"/>
            <a:ext cx="578016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Consulter page existante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19"/>
          <p:cNvSpPr/>
          <p:nvPr/>
        </p:nvSpPr>
        <p:spPr>
          <a:xfrm>
            <a:off x="360720" y="618840"/>
            <a:ext cx="575820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1 : Prendre connaissance des documents 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475920" y="2334240"/>
            <a:ext cx="4022640" cy="396540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660000" y="1620000"/>
            <a:ext cx="578016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Comprendre fonctionnement code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2"/>
          <a:srcRect l="0" t="0" r="0" b="45250"/>
          <a:stretch/>
        </p:blipFill>
        <p:spPr>
          <a:xfrm>
            <a:off x="5400000" y="2160000"/>
            <a:ext cx="6479280" cy="4318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8EE565-1C9F-4C84-92ED-76C6631077C3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24"/>
          <p:cNvSpPr/>
          <p:nvPr/>
        </p:nvSpPr>
        <p:spPr>
          <a:xfrm>
            <a:off x="360000" y="54000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2 : Copiez le code existant pour le réutiliser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rcRect l="0" t="5036" r="0" b="0"/>
          <a:stretch/>
        </p:blipFill>
        <p:spPr>
          <a:xfrm>
            <a:off x="3960000" y="1362960"/>
            <a:ext cx="6551640" cy="5296680"/>
          </a:xfrm>
          <a:prstGeom prst="rect">
            <a:avLst/>
          </a:prstGeom>
          <a:ln w="0">
            <a:noFill/>
          </a:ln>
        </p:spPr>
      </p:pic>
      <p:sp>
        <p:nvSpPr>
          <p:cNvPr id="352" name="PlaceHolder 1"/>
          <p:cNvSpPr>
            <a:spLocks noGrp="1"/>
          </p:cNvSpPr>
          <p:nvPr>
            <p:ph/>
          </p:nvPr>
        </p:nvSpPr>
        <p:spPr>
          <a:xfrm>
            <a:off x="828000" y="2304000"/>
            <a:ext cx="452016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Copier section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La mission de l’asso”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148344-551B-4EAF-BBA3-02DBB0E1CCD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36"/>
          <p:cNvSpPr/>
          <p:nvPr/>
        </p:nvSpPr>
        <p:spPr>
          <a:xfrm>
            <a:off x="360000" y="438840"/>
            <a:ext cx="6478560" cy="640080"/>
          </a:xfrm>
          <a:prstGeom prst="rect">
            <a:avLst/>
          </a:prstGeom>
          <a:gradFill rotWithShape="0">
            <a:gsLst>
              <a:gs pos="0">
                <a:srgbClr val="ea9a5c"/>
              </a:gs>
              <a:gs pos="100000">
                <a:srgbClr val="01023b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265" strike="noStrike">
                <a:solidFill>
                  <a:schemeClr val="lt1"/>
                </a:solidFill>
                <a:latin typeface="Tahoma"/>
                <a:ea typeface="DejaVu Sans"/>
              </a:rPr>
              <a:t>Action 3 : Modifiez le code HTML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/>
          </p:nvPr>
        </p:nvSpPr>
        <p:spPr>
          <a:xfrm>
            <a:off x="540000" y="1384200"/>
            <a:ext cx="6838920" cy="293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Problématique: 2 sections identiques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rcRect l="0" t="50141" r="0" b="0"/>
          <a:stretch/>
        </p:blipFill>
        <p:spPr>
          <a:xfrm>
            <a:off x="5739840" y="2149560"/>
            <a:ext cx="5311800" cy="432900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rcRect l="0" t="0" r="0" b="47611"/>
          <a:stretch/>
        </p:blipFill>
        <p:spPr>
          <a:xfrm>
            <a:off x="283320" y="2160000"/>
            <a:ext cx="5043240" cy="4318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A4F896-EDC8-4941-B181-D3E07CB6F60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Application>LibreOffice/7.5.1.2$Windows_X86_64 LibreOffice_project/fcbaee479e84c6cd81291587d2ee68cba099e129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2020-08-19T22:58:34Z</dcterms:created>
  <dc:creator/>
  <dc:description/>
  <dc:language>es-ES</dc:language>
  <cp:lastModifiedBy/>
  <dcterms:modified xsi:type="dcterms:W3CDTF">2023-03-15T17:48:23Z</dcterms:modified>
  <cp:revision>67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r8>3</vt:r8>
  </property>
  <property fmtid="{D5CDD505-2E9C-101B-9397-08002B2CF9AE}" pid="4" name="PresentationFormat">
    <vt:lpwstr>Widescreen</vt:lpwstr>
  </property>
  <property fmtid="{D5CDD505-2E9C-101B-9397-08002B2CF9AE}" pid="5" name="Slides">
    <vt:r8>14</vt:r8>
  </property>
</Properties>
</file>